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  <p:sldMasterId id="2147483708" r:id="rId2"/>
    <p:sldMasterId id="214748370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14" d="100"/>
          <a:sy n="114" d="100"/>
        </p:scale>
        <p:origin x="516" y="13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tableStyles" Target="tableStyles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  <p:sldLayoutId id="214748369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4.png"/><Relationship Id="rId3" Type="http://schemas.openxmlformats.org/officeDocument/2006/relationships/image" Target="../media/image14.png"/><Relationship Id="rId21" Type="http://schemas.microsoft.com/office/2007/relationships/hdphoto" Target="../media/hdphoto3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microsoft.com/office/2007/relationships/hdphoto" Target="../media/hdphoto1.wdp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51170" y="5379504"/>
            <a:ext cx="1179724" cy="107541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00738" y="5455904"/>
            <a:ext cx="1913363" cy="99306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607631" y="3141482"/>
            <a:ext cx="3322458" cy="183427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182128"/>
            <a:ext cx="5199715" cy="2924389"/>
            <a:chOff x="113350" y="1182128"/>
            <a:chExt cx="5199715" cy="292438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182128"/>
              <a:ext cx="1435853" cy="45268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218987"/>
            <a:ext cx="1435853" cy="2749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99C6691-5B35-4235-8150-A3A9B2BB1234}"/>
              </a:ext>
            </a:extLst>
          </p:cNvPr>
          <p:cNvSpPr/>
          <p:nvPr/>
        </p:nvSpPr>
        <p:spPr>
          <a:xfrm>
            <a:off x="6906715" y="5090994"/>
            <a:ext cx="5199715" cy="165243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DA9304-ADEE-49A9-8B25-CE94FB1959E2}"/>
              </a:ext>
            </a:extLst>
          </p:cNvPr>
          <p:cNvSpPr/>
          <p:nvPr/>
        </p:nvSpPr>
        <p:spPr>
          <a:xfrm>
            <a:off x="8758987" y="4975756"/>
            <a:ext cx="1435853" cy="2749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9" y="1328829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4763" y="2245785"/>
            <a:ext cx="1930727" cy="257281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579048"/>
            <a:ext cx="8388193" cy="1414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759708"/>
            <a:ext cx="8388193" cy="1441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2735177" y="4770743"/>
            <a:ext cx="8556405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 하나하나 눈에 나타나면서 처음 들었던 걱정보단 꼭 완성해 보고 싶다는 욕심이 생겼습니다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499655"/>
            <a:ext cx="8355499" cy="152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PM을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1차 프로젝트를 준비하는 과정 속에서 수업시간에 배운 내용들을 적용해보고 또 외부의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API들을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찾아보고 적극적으로 활용해볼 수 있었던 경험 덕분에 많이 성장할 수 있었습니다.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2683664" y="3374431"/>
            <a:ext cx="83554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오라클의 테이블 설계를 끝마친 후에도 구현 중 문제가 발견되어 테이블을 많이 수정하면서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깨달았습니다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협업하면서 서로의 작업물을 합칠 때 깃을 더 잘 사용할 수 있게 많이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활용해봐야겠다고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생각했습니다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 모두 열심히 해서 저 또한 더 열심히 했던 것 같습니다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고생해준 팀원들 정말 고맙고 다 잘됐으면 좋겠습니다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하다보니 생각보다 고려해야하는 부분이 무척이나 많았는데 설계 단계에서부터 충분한 시간을 가지고 계획을 세웠음에도 불구하고 빈틈이 많았습니다. 하지만 팀원들과의 소통을 통해서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해결해가다보니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5736" y="5921780"/>
            <a:ext cx="8355500" cy="55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있었습니다. 또한 이번 프로젝트를 하면서 설계에 대한 중요성을 느낄수 있었습니다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5221</Words>
  <Application>Microsoft Office PowerPoint</Application>
  <PresentationFormat>와이드스크린</PresentationFormat>
  <Paragraphs>927</Paragraphs>
  <Slides>99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99</vt:i4>
      </vt:variant>
    </vt:vector>
  </HeadingPairs>
  <TitlesOfParts>
    <vt:vector size="110" baseType="lpstr">
      <vt:lpstr>Arial Unicode MS</vt:lpstr>
      <vt:lpstr>HY헤드라인M</vt:lpstr>
      <vt:lpstr>나눔스퀘어</vt:lpstr>
      <vt:lpstr>나눔스퀘어 ExtraBold</vt:lpstr>
      <vt:lpstr>Arial</vt:lpstr>
      <vt:lpstr>Calibri</vt:lpstr>
      <vt:lpstr>Cambria Math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255</cp:revision>
  <dcterms:created xsi:type="dcterms:W3CDTF">2019-01-14T06:35:35Z</dcterms:created>
  <dcterms:modified xsi:type="dcterms:W3CDTF">2021-07-30T07:58:26Z</dcterms:modified>
  <cp:version>1000.0000.01</cp:version>
</cp:coreProperties>
</file>